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8"/>
  </p:notesMasterIdLst>
  <p:sldIdLst>
    <p:sldId id="270" r:id="rId12"/>
    <p:sldId id="294" r:id="rId13"/>
    <p:sldId id="262" r:id="rId14"/>
    <p:sldId id="289" r:id="rId15"/>
    <p:sldId id="291" r:id="rId16"/>
    <p:sldId id="292" r:id="rId17"/>
    <p:sldId id="290" r:id="rId18"/>
    <p:sldId id="293" r:id="rId19"/>
    <p:sldId id="313" r:id="rId20"/>
    <p:sldId id="311" r:id="rId21"/>
    <p:sldId id="315" r:id="rId22"/>
    <p:sldId id="316" r:id="rId23"/>
    <p:sldId id="317" r:id="rId24"/>
    <p:sldId id="320" r:id="rId25"/>
    <p:sldId id="31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79" r:id="rId35"/>
    <p:sldId id="264" r:id="rId36"/>
    <p:sldId id="281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94"/>
            <p14:sldId id="262"/>
            <p14:sldId id="289"/>
            <p14:sldId id="291"/>
            <p14:sldId id="292"/>
            <p14:sldId id="290"/>
            <p14:sldId id="293"/>
            <p14:sldId id="313"/>
            <p14:sldId id="311"/>
            <p14:sldId id="315"/>
            <p14:sldId id="316"/>
            <p14:sldId id="317"/>
            <p14:sldId id="320"/>
            <p14:sldId id="31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55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presProps" Target="pres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773C9562-C445-42E5-87DD-32EA836C47EC}"/>
    <pc:docChg chg="custSel modSld">
      <pc:chgData name="Thüss RM, Remi" userId="0a54d0de-b609-4555-b731-bb7267ce5668" providerId="ADAL" clId="{773C9562-C445-42E5-87DD-32EA836C47EC}" dt="2023-11-17T08:08:03.875" v="56" actId="478"/>
      <pc:docMkLst>
        <pc:docMk/>
      </pc:docMkLst>
      <pc:sldChg chg="delSp mod">
        <pc:chgData name="Thüss RM, Remi" userId="0a54d0de-b609-4555-b731-bb7267ce5668" providerId="ADAL" clId="{773C9562-C445-42E5-87DD-32EA836C47EC}" dt="2023-11-17T08:05:37.165" v="0" actId="478"/>
        <pc:sldMkLst>
          <pc:docMk/>
          <pc:sldMk cId="163830516" sldId="315"/>
        </pc:sldMkLst>
        <pc:spChg chg="del">
          <ac:chgData name="Thüss RM, Remi" userId="0a54d0de-b609-4555-b731-bb7267ce5668" providerId="ADAL" clId="{773C9562-C445-42E5-87DD-32EA836C47EC}" dt="2023-11-17T08:05:37.165" v="0" actId="478"/>
          <ac:spMkLst>
            <pc:docMk/>
            <pc:sldMk cId="163830516" sldId="315"/>
            <ac:spMk id="10" creationId="{08522F07-EEC4-B020-F867-0307F3E7085A}"/>
          </ac:spMkLst>
        </pc:spChg>
      </pc:sldChg>
      <pc:sldChg chg="addSp modSp mod">
        <pc:chgData name="Thüss RM, Remi" userId="0a54d0de-b609-4555-b731-bb7267ce5668" providerId="ADAL" clId="{773C9562-C445-42E5-87DD-32EA836C47EC}" dt="2023-11-17T08:07:47.981" v="55" actId="1076"/>
        <pc:sldMkLst>
          <pc:docMk/>
          <pc:sldMk cId="3390912996" sldId="316"/>
        </pc:sldMkLst>
        <pc:spChg chg="mod">
          <ac:chgData name="Thüss RM, Remi" userId="0a54d0de-b609-4555-b731-bb7267ce5668" providerId="ADAL" clId="{773C9562-C445-42E5-87DD-32EA836C47EC}" dt="2023-11-17T08:06:52.155" v="53" actId="20577"/>
          <ac:spMkLst>
            <pc:docMk/>
            <pc:sldMk cId="3390912996" sldId="316"/>
            <ac:spMk id="10" creationId="{08522F07-EEC4-B020-F867-0307F3E7085A}"/>
          </ac:spMkLst>
        </pc:spChg>
        <pc:picChg chg="add mod">
          <ac:chgData name="Thüss RM, Remi" userId="0a54d0de-b609-4555-b731-bb7267ce5668" providerId="ADAL" clId="{773C9562-C445-42E5-87DD-32EA836C47EC}" dt="2023-11-17T08:07:47.981" v="55" actId="1076"/>
          <ac:picMkLst>
            <pc:docMk/>
            <pc:sldMk cId="3390912996" sldId="316"/>
            <ac:picMk id="7" creationId="{0403CD1B-FF03-6A11-DECC-3F978D1530A3}"/>
          </ac:picMkLst>
        </pc:picChg>
      </pc:sldChg>
      <pc:sldChg chg="delSp mod">
        <pc:chgData name="Thüss RM, Remi" userId="0a54d0de-b609-4555-b731-bb7267ce5668" providerId="ADAL" clId="{773C9562-C445-42E5-87DD-32EA836C47EC}" dt="2023-11-17T08:08:03.875" v="56" actId="478"/>
        <pc:sldMkLst>
          <pc:docMk/>
          <pc:sldMk cId="2333552629" sldId="320"/>
        </pc:sldMkLst>
        <pc:spChg chg="del">
          <ac:chgData name="Thüss RM, Remi" userId="0a54d0de-b609-4555-b731-bb7267ce5668" providerId="ADAL" clId="{773C9562-C445-42E5-87DD-32EA836C47EC}" dt="2023-11-17T08:08:03.875" v="56" actId="478"/>
          <ac:spMkLst>
            <pc:docMk/>
            <pc:sldMk cId="2333552629" sldId="320"/>
            <ac:spMk id="7" creationId="{FB09B446-A0F5-94CF-7503-102652097695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7-11T10:03:27.834" v="755"/>
      <pc:docMkLst>
        <pc:docMk/>
      </pc:docMkLst>
      <pc:sldChg chg="modSp add del mod">
        <pc:chgData name="Thüss RM, Remi" userId="0a54d0de-b609-4555-b731-bb7267ce5668" providerId="ADAL" clId="{E72219CE-B73F-4070-90C8-A7E2E843E664}" dt="2023-07-11T09:45:47.731" v="47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7-11T09:45:47.731" v="47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E72219CE-B73F-4070-90C8-A7E2E843E664}" dt="2023-07-11T09:30:46.981" v="470" actId="1036"/>
        <pc:sldMkLst>
          <pc:docMk/>
          <pc:sldMk cId="3023644067" sldId="264"/>
        </pc:sldMkLst>
        <pc:spChg chg="add del mod">
          <ac:chgData name="Thüss RM, Remi" userId="0a54d0de-b609-4555-b731-bb7267ce5668" providerId="ADAL" clId="{E72219CE-B73F-4070-90C8-A7E2E843E664}" dt="2023-06-06T12:47:06.175" v="220" actId="478"/>
          <ac:spMkLst>
            <pc:docMk/>
            <pc:sldMk cId="3023644067" sldId="264"/>
            <ac:spMk id="2" creationId="{BEDD3237-21FA-0A2A-A7D8-98FDE6333019}"/>
          </ac:spMkLst>
        </pc:spChg>
        <pc:spChg chg="add mod">
          <ac:chgData name="Thüss RM, Remi" userId="0a54d0de-b609-4555-b731-bb7267ce5668" providerId="ADAL" clId="{E72219CE-B73F-4070-90C8-A7E2E843E664}" dt="2023-07-11T09:30:46.981" v="470" actId="1036"/>
          <ac:spMkLst>
            <pc:docMk/>
            <pc:sldMk cId="3023644067" sldId="264"/>
            <ac:spMk id="6" creationId="{76DBBB15-6822-5A77-1E03-E59068263300}"/>
          </ac:spMkLst>
        </pc:spChg>
        <pc:spChg chg="mod">
          <ac:chgData name="Thüss RM, Remi" userId="0a54d0de-b609-4555-b731-bb7267ce5668" providerId="ADAL" clId="{E72219CE-B73F-4070-90C8-A7E2E843E664}" dt="2023-07-11T09:30:38.907" v="457"/>
          <ac:spMkLst>
            <pc:docMk/>
            <pc:sldMk cId="3023644067" sldId="264"/>
            <ac:spMk id="7" creationId="{0939731C-28E0-004F-98AB-84BD09FFDA9F}"/>
          </ac:spMkLst>
        </pc:spChg>
        <pc:picChg chg="add del mod">
          <ac:chgData name="Thüss RM, Remi" userId="0a54d0de-b609-4555-b731-bb7267ce5668" providerId="ADAL" clId="{E72219CE-B73F-4070-90C8-A7E2E843E664}" dt="2023-06-06T12:47:06.175" v="220" actId="478"/>
          <ac:picMkLst>
            <pc:docMk/>
            <pc:sldMk cId="3023644067" sldId="264"/>
            <ac:picMk id="4" creationId="{98C931EA-C126-0EBE-91B3-1544E41DEA0C}"/>
          </ac:picMkLst>
        </pc:picChg>
        <pc:picChg chg="add mod">
          <ac:chgData name="Thüss RM, Remi" userId="0a54d0de-b609-4555-b731-bb7267ce5668" providerId="ADAL" clId="{E72219CE-B73F-4070-90C8-A7E2E843E664}" dt="2023-07-11T09:30:46.981" v="470" actId="1036"/>
          <ac:picMkLst>
            <pc:docMk/>
            <pc:sldMk cId="3023644067" sldId="264"/>
            <ac:picMk id="8" creationId="{4CDEFB6F-278A-FFDE-935E-D27B79B0B595}"/>
          </ac:picMkLst>
        </pc:picChg>
      </pc:sldChg>
      <pc:sldChg chg="modSp mod">
        <pc:chgData name="Thüss RM, Remi" userId="0a54d0de-b609-4555-b731-bb7267ce5668" providerId="ADAL" clId="{E72219CE-B73F-4070-90C8-A7E2E843E664}" dt="2023-07-11T09:28:21.767" v="363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E72219CE-B73F-4070-90C8-A7E2E843E664}" dt="2023-07-11T09:28:21.767" v="363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">
        <pc:chgData name="Thüss RM, Remi" userId="0a54d0de-b609-4555-b731-bb7267ce5668" providerId="ADAL" clId="{E72219CE-B73F-4070-90C8-A7E2E843E664}" dt="2023-06-15T11:38:51.315" v="362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modSp add mod">
        <pc:chgData name="Thüss RM, Remi" userId="0a54d0de-b609-4555-b731-bb7267ce5668" providerId="ADAL" clId="{E72219CE-B73F-4070-90C8-A7E2E843E664}" dt="2023-07-11T09:49:59.268" v="600" actId="20577"/>
        <pc:sldMkLst>
          <pc:docMk/>
          <pc:sldMk cId="2321719224" sldId="289"/>
        </pc:sldMkLst>
        <pc:spChg chg="mod">
          <ac:chgData name="Thüss RM, Remi" userId="0a54d0de-b609-4555-b731-bb7267ce5668" providerId="ADAL" clId="{E72219CE-B73F-4070-90C8-A7E2E843E664}" dt="2023-07-11T09:46:10.079" v="482" actId="20577"/>
          <ac:spMkLst>
            <pc:docMk/>
            <pc:sldMk cId="2321719224" sldId="289"/>
            <ac:spMk id="5" creationId="{AF22ADAA-A962-8944-AD14-23A328386956}"/>
          </ac:spMkLst>
        </pc:spChg>
        <pc:spChg chg="mod">
          <ac:chgData name="Thüss RM, Remi" userId="0a54d0de-b609-4555-b731-bb7267ce5668" providerId="ADAL" clId="{E72219CE-B73F-4070-90C8-A7E2E843E664}" dt="2023-07-11T09:49:59.268" v="600" actId="20577"/>
          <ac:spMkLst>
            <pc:docMk/>
            <pc:sldMk cId="2321719224" sldId="289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Sp delSp modSp add mod">
        <pc:chgData name="Thüss RM, Remi" userId="0a54d0de-b609-4555-b731-bb7267ce5668" providerId="ADAL" clId="{E72219CE-B73F-4070-90C8-A7E2E843E664}" dt="2023-07-11T10:03:27.834" v="755"/>
        <pc:sldMkLst>
          <pc:docMk/>
          <pc:sldMk cId="2833777224" sldId="290"/>
        </pc:sldMkLst>
        <pc:spChg chg="mod">
          <ac:chgData name="Thüss RM, Remi" userId="0a54d0de-b609-4555-b731-bb7267ce5668" providerId="ADAL" clId="{E72219CE-B73F-4070-90C8-A7E2E843E664}" dt="2023-07-11T09:46:50.334" v="500" actId="20577"/>
          <ac:spMkLst>
            <pc:docMk/>
            <pc:sldMk cId="2833777224" sldId="290"/>
            <ac:spMk id="5" creationId="{AF22ADAA-A962-8944-AD14-23A328386956}"/>
          </ac:spMkLst>
        </pc:spChg>
        <pc:spChg chg="del">
          <ac:chgData name="Thüss RM, Remi" userId="0a54d0de-b609-4555-b731-bb7267ce5668" providerId="ADAL" clId="{E72219CE-B73F-4070-90C8-A7E2E843E664}" dt="2023-07-11T09:58:16.989" v="728" actId="478"/>
          <ac:spMkLst>
            <pc:docMk/>
            <pc:sldMk cId="2833777224" sldId="290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E72219CE-B73F-4070-90C8-A7E2E843E664}" dt="2023-07-11T09:57:52.909" v="725" actId="22"/>
          <ac:picMkLst>
            <pc:docMk/>
            <pc:sldMk cId="2833777224" sldId="290"/>
            <ac:picMk id="8" creationId="{39005988-9D6C-E2BD-EADB-747C121791D2}"/>
          </ac:picMkLst>
        </pc:picChg>
        <pc:picChg chg="add del mod">
          <ac:chgData name="Thüss RM, Remi" userId="0a54d0de-b609-4555-b731-bb7267ce5668" providerId="ADAL" clId="{E72219CE-B73F-4070-90C8-A7E2E843E664}" dt="2023-07-11T09:58:23.241" v="729" actId="478"/>
          <ac:picMkLst>
            <pc:docMk/>
            <pc:sldMk cId="2833777224" sldId="290"/>
            <ac:picMk id="10" creationId="{1AE3B3F5-4434-07C4-B8E7-D4ACA05E4BCA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2" creationId="{EE65C7CE-3265-D79D-735A-DFDEF358782F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4" creationId="{C1809B82-8068-BD3C-E41D-3D706852A7C5}"/>
          </ac:picMkLst>
        </pc:picChg>
        <pc:picChg chg="add del mod">
          <ac:chgData name="Thüss RM, Remi" userId="0a54d0de-b609-4555-b731-bb7267ce5668" providerId="ADAL" clId="{E72219CE-B73F-4070-90C8-A7E2E843E664}" dt="2023-07-11T10:00:10.668" v="736" actId="478"/>
          <ac:picMkLst>
            <pc:docMk/>
            <pc:sldMk cId="2833777224" sldId="290"/>
            <ac:picMk id="16" creationId="{B1237BEE-0325-6F83-B617-BF0770210CAF}"/>
          </ac:picMkLst>
        </pc:picChg>
        <pc:picChg chg="add mod">
          <ac:chgData name="Thüss RM, Remi" userId="0a54d0de-b609-4555-b731-bb7267ce5668" providerId="ADAL" clId="{E72219CE-B73F-4070-90C8-A7E2E843E664}" dt="2023-07-11T10:00:16.781" v="739" actId="1076"/>
          <ac:picMkLst>
            <pc:docMk/>
            <pc:sldMk cId="2833777224" sldId="290"/>
            <ac:picMk id="18" creationId="{76D51BE9-7949-C60F-8F08-D00C0651F4CE}"/>
          </ac:picMkLst>
        </pc:picChg>
        <pc:picChg chg="add del mod">
          <ac:chgData name="Thüss RM, Remi" userId="0a54d0de-b609-4555-b731-bb7267ce5668" providerId="ADAL" clId="{E72219CE-B73F-4070-90C8-A7E2E843E664}" dt="2023-07-11T10:03:27.608" v="754" actId="478"/>
          <ac:picMkLst>
            <pc:docMk/>
            <pc:sldMk cId="2833777224" sldId="290"/>
            <ac:picMk id="20" creationId="{ADBB42BB-A3C5-37AE-7E8C-169A3428E0C0}"/>
          </ac:picMkLst>
        </pc:picChg>
        <pc:picChg chg="add del mod">
          <ac:chgData name="Thüss RM, Remi" userId="0a54d0de-b609-4555-b731-bb7267ce5668" providerId="ADAL" clId="{E72219CE-B73F-4070-90C8-A7E2E843E664}" dt="2023-07-11T10:01:45.014" v="744" actId="478"/>
          <ac:picMkLst>
            <pc:docMk/>
            <pc:sldMk cId="2833777224" sldId="290"/>
            <ac:picMk id="21" creationId="{7ADDB547-A38E-C5EF-1E1F-6F477AFDE378}"/>
          </ac:picMkLst>
        </pc:picChg>
        <pc:picChg chg="add mod">
          <ac:chgData name="Thüss RM, Remi" userId="0a54d0de-b609-4555-b731-bb7267ce5668" providerId="ADAL" clId="{E72219CE-B73F-4070-90C8-A7E2E843E664}" dt="2023-07-11T10:03:27.834" v="755"/>
          <ac:picMkLst>
            <pc:docMk/>
            <pc:sldMk cId="2833777224" sldId="290"/>
            <ac:picMk id="22" creationId="{103DEFC5-5E7E-E609-7F55-69CEE9E78EF3}"/>
          </ac:picMkLst>
        </pc:picChg>
      </pc:sldChg>
      <pc:sldChg chg="modSp add mod">
        <pc:chgData name="Thüss RM, Remi" userId="0a54d0de-b609-4555-b731-bb7267ce5668" providerId="ADAL" clId="{E72219CE-B73F-4070-90C8-A7E2E843E664}" dt="2023-07-11T09:51:18.375" v="711" actId="20577"/>
        <pc:sldMkLst>
          <pc:docMk/>
          <pc:sldMk cId="2502094871" sldId="291"/>
        </pc:sldMkLst>
        <pc:spChg chg="mod">
          <ac:chgData name="Thüss RM, Remi" userId="0a54d0de-b609-4555-b731-bb7267ce5668" providerId="ADAL" clId="{E72219CE-B73F-4070-90C8-A7E2E843E664}" dt="2023-07-11T09:51:18.375" v="711" actId="20577"/>
          <ac:spMkLst>
            <pc:docMk/>
            <pc:sldMk cId="2502094871" sldId="291"/>
            <ac:spMk id="6" creationId="{5607DDF2-4BD5-AE44-B338-9D054C7D1C9E}"/>
          </ac:spMkLst>
        </pc:sp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Sp delSp modSp add mod">
        <pc:chgData name="Thüss RM, Remi" userId="0a54d0de-b609-4555-b731-bb7267ce5668" providerId="ADAL" clId="{E72219CE-B73F-4070-90C8-A7E2E843E664}" dt="2023-07-11T09:57:10.333" v="723" actId="1076"/>
        <pc:sldMkLst>
          <pc:docMk/>
          <pc:sldMk cId="2869681269" sldId="292"/>
        </pc:sldMkLst>
        <pc:spChg chg="del">
          <ac:chgData name="Thüss RM, Remi" userId="0a54d0de-b609-4555-b731-bb7267ce5668" providerId="ADAL" clId="{E72219CE-B73F-4070-90C8-A7E2E843E664}" dt="2023-07-11T09:51:25.525" v="713" actId="478"/>
          <ac:spMkLst>
            <pc:docMk/>
            <pc:sldMk cId="2869681269" sldId="292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72219CE-B73F-4070-90C8-A7E2E843E664}" dt="2023-07-11T09:56:08.061" v="716"/>
          <ac:spMkLst>
            <pc:docMk/>
            <pc:sldMk cId="2869681269" sldId="292"/>
            <ac:spMk id="8" creationId="{5D835736-7616-2F9F-12BA-B34AA9CFEF81}"/>
          </ac:spMkLst>
        </pc:spChg>
        <pc:spChg chg="add del mod">
          <ac:chgData name="Thüss RM, Remi" userId="0a54d0de-b609-4555-b731-bb7267ce5668" providerId="ADAL" clId="{E72219CE-B73F-4070-90C8-A7E2E843E664}" dt="2023-07-11T09:57:00.787" v="719" actId="478"/>
          <ac:spMkLst>
            <pc:docMk/>
            <pc:sldMk cId="2869681269" sldId="292"/>
            <ac:spMk id="9" creationId="{4A741A9F-437C-8ADA-7330-42E13C6427A5}"/>
          </ac:spMkLst>
        </pc:spChg>
        <pc:picChg chg="add mod">
          <ac:chgData name="Thüss RM, Remi" userId="0a54d0de-b609-4555-b731-bb7267ce5668" providerId="ADAL" clId="{E72219CE-B73F-4070-90C8-A7E2E843E664}" dt="2023-07-11T09:57:10.333" v="723" actId="1076"/>
          <ac:picMkLst>
            <pc:docMk/>
            <pc:sldMk cId="2869681269" sldId="292"/>
            <ac:picMk id="11" creationId="{07B13EA6-EEF6-FA77-6D92-E0F4D326612D}"/>
          </ac:picMkLst>
        </pc:picChg>
        <pc:picChg chg="add del mod">
          <ac:chgData name="Thüss RM, Remi" userId="0a54d0de-b609-4555-b731-bb7267ce5668" providerId="ADAL" clId="{E72219CE-B73F-4070-90C8-A7E2E843E664}" dt="2023-07-11T09:57:01.768" v="720" actId="478"/>
          <ac:picMkLst>
            <pc:docMk/>
            <pc:sldMk cId="2869681269" sldId="292"/>
            <ac:picMk id="1026" creationId="{18ECF500-AE63-4045-770C-B3A0175D167D}"/>
          </ac:picMkLst>
        </pc:picChg>
        <pc:picChg chg="add del mod">
          <ac:chgData name="Thüss RM, Remi" userId="0a54d0de-b609-4555-b731-bb7267ce5668" providerId="ADAL" clId="{E72219CE-B73F-4070-90C8-A7E2E843E664}" dt="2023-07-11T09:56:10.416" v="718" actId="478"/>
          <ac:picMkLst>
            <pc:docMk/>
            <pc:sldMk cId="2869681269" sldId="292"/>
            <ac:picMk id="1028" creationId="{0D84CBEC-7EB9-97BF-0D56-F9AE7F810298}"/>
          </ac:picMkLst>
        </pc:picChg>
      </pc:sldChg>
      <pc:sldChg chg="addSp modSp add mod">
        <pc:chgData name="Thüss RM, Remi" userId="0a54d0de-b609-4555-b731-bb7267ce5668" providerId="ADAL" clId="{E72219CE-B73F-4070-90C8-A7E2E843E664}" dt="2023-07-11T10:03:24.260" v="753" actId="1076"/>
        <pc:sldMkLst>
          <pc:docMk/>
          <pc:sldMk cId="1801613663" sldId="293"/>
        </pc:sldMkLst>
        <pc:picChg chg="add mod">
          <ac:chgData name="Thüss RM, Remi" userId="0a54d0de-b609-4555-b731-bb7267ce5668" providerId="ADAL" clId="{E72219CE-B73F-4070-90C8-A7E2E843E664}" dt="2023-07-11T10:03:19.428" v="752" actId="1076"/>
          <ac:picMkLst>
            <pc:docMk/>
            <pc:sldMk cId="1801613663" sldId="293"/>
            <ac:picMk id="7" creationId="{BB418F3C-FBDF-1CCA-5309-4AF9FD0681D0}"/>
          </ac:picMkLst>
        </pc:picChg>
        <pc:picChg chg="add mod">
          <ac:chgData name="Thüss RM, Remi" userId="0a54d0de-b609-4555-b731-bb7267ce5668" providerId="ADAL" clId="{E72219CE-B73F-4070-90C8-A7E2E843E664}" dt="2023-07-11T10:03:24.260" v="753" actId="1076"/>
          <ac:picMkLst>
            <pc:docMk/>
            <pc:sldMk cId="1801613663" sldId="293"/>
            <ac:picMk id="9" creationId="{E3E146EF-3FF7-A42A-32B9-82DE5A8C56EA}"/>
          </ac:picMkLst>
        </pc:picChg>
        <pc:picChg chg="mod">
          <ac:chgData name="Thüss RM, Remi" userId="0a54d0de-b609-4555-b731-bb7267ce5668" providerId="ADAL" clId="{E72219CE-B73F-4070-90C8-A7E2E843E664}" dt="2023-07-11T10:03:17.453" v="751" actId="1076"/>
          <ac:picMkLst>
            <pc:docMk/>
            <pc:sldMk cId="1801613663" sldId="293"/>
            <ac:picMk id="20" creationId="{ADBB42BB-A3C5-37AE-7E8C-169A3428E0C0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17-11-2023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17-11-2023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17-11-2023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17-11-2023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17-11-2023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17-11-2023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17-11-2023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17-11-2023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XcfxkHrHTVE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JzjDszODTI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ourses/getting-started-with-python-for-data-science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3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1DD95-E769-F54E-73CE-6FC14B7E941B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Een module is een bestand met code die je wilt gebruiken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22F07-EEC4-B020-F867-0307F3E7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Code toevoegen uit een ander bestand</a:t>
            </a:r>
          </a:p>
          <a:p>
            <a:r>
              <a:rPr lang="nl-NL" dirty="0"/>
              <a:t>Code toevoegen van anderen</a:t>
            </a:r>
          </a:p>
          <a:p>
            <a:r>
              <a:rPr lang="nl-NL" dirty="0"/>
              <a:t>Een georganiseerde collectie van samenhangende modules noemen we een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3CD1B-FF03-6A11-DECC-3F978D1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4274413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Modules</a:t>
            </a:r>
          </a:p>
        </p:txBody>
      </p:sp>
      <p:pic>
        <p:nvPicPr>
          <p:cNvPr id="8" name="Online Media 7" title="What are Python modules? 📨">
            <a:hlinkClick r:id="" action="ppaction://media"/>
            <a:extLst>
              <a:ext uri="{FF2B5EF4-FFF2-40B4-BE49-F238E27FC236}">
                <a16:creationId xmlns:a16="http://schemas.microsoft.com/office/drawing/2014/main" id="{75A639EE-E4F5-4E57-F634-57A067AF53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2691" y="1493282"/>
            <a:ext cx="8606617" cy="48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D2E02-D065-89EF-5C93-46FD04EDB538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Wie heeft er wel eens gehoord van Object </a:t>
            </a:r>
            <a:r>
              <a:rPr lang="nl-NL" sz="3200" b="1" dirty="0" err="1">
                <a:solidFill>
                  <a:schemeClr val="bg1"/>
                </a:solidFill>
              </a:rPr>
              <a:t>Oriented</a:t>
            </a:r>
            <a:r>
              <a:rPr lang="nl-NL" sz="3200" b="1" dirty="0">
                <a:solidFill>
                  <a:schemeClr val="bg1"/>
                </a:solidFill>
              </a:rPr>
              <a:t> </a:t>
            </a:r>
            <a:r>
              <a:rPr lang="nl-NL" sz="3200" b="1" dirty="0" err="1">
                <a:solidFill>
                  <a:schemeClr val="bg1"/>
                </a:solidFill>
              </a:rPr>
              <a:t>programming</a:t>
            </a:r>
            <a:r>
              <a:rPr lang="nl-NL" sz="3200" b="1" dirty="0">
                <a:solidFill>
                  <a:schemeClr val="bg1"/>
                </a:solidFill>
              </a:rPr>
              <a:t>?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40C22-B6C0-B520-A75E-5069874A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DC1DB-0D3F-C48C-B5C6-13AF137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86B9-3873-A362-1EB3-4CD1428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2A52F-F58D-E39E-589A-7B7B966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pic>
        <p:nvPicPr>
          <p:cNvPr id="11" name="Online Media 10" title="Learn Classes in Python in 4 Minutes">
            <a:hlinkClick r:id="" action="ppaction://media"/>
            <a:extLst>
              <a:ext uri="{FF2B5EF4-FFF2-40B4-BE49-F238E27FC236}">
                <a16:creationId xmlns:a16="http://schemas.microsoft.com/office/drawing/2014/main" id="{E72E5317-0B7D-7E64-1E36-5CA4915BF1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2756" y="1363986"/>
            <a:ext cx="8726487" cy="49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10" name="Content Placeholder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AA78DD-C373-BD9D-C72F-2C9D011AA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0696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Week 3 &gt; </a:t>
            </a:r>
            <a:r>
              <a:rPr lang="en-GB" dirty="0" err="1"/>
              <a:t>Opdracht</a:t>
            </a:r>
            <a:r>
              <a:rPr lang="en-GB" dirty="0"/>
              <a:t> op https://remi-ui.github.io/</a:t>
            </a:r>
          </a:p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eerste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data with Python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DBBB15-6822-5A77-1E03-E59068263300}"/>
              </a:ext>
            </a:extLst>
          </p:cNvPr>
          <p:cNvSpPr/>
          <p:nvPr/>
        </p:nvSpPr>
        <p:spPr>
          <a:xfrm>
            <a:off x="838201" y="5337801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DEFB6F-278A-FFDE-935E-D27B79B0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605745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  <a:p>
            <a:r>
              <a:rPr lang="en-GB" dirty="0"/>
              <a:t>Error!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Classes</a:t>
            </a:r>
          </a:p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Leesbaarheid</a:t>
            </a:r>
            <a:endParaRPr lang="en-GB" dirty="0"/>
          </a:p>
          <a:p>
            <a:r>
              <a:rPr lang="en-GB" dirty="0" err="1"/>
              <a:t>Uitleg</a:t>
            </a:r>
            <a:r>
              <a:rPr lang="en-GB" dirty="0"/>
              <a:t> wat de code </a:t>
            </a:r>
            <a:r>
              <a:rPr lang="en-GB" dirty="0" err="1"/>
              <a:t>doet</a:t>
            </a:r>
            <a:endParaRPr lang="en-GB" dirty="0"/>
          </a:p>
          <a:p>
            <a:r>
              <a:rPr lang="en-GB" dirty="0"/>
              <a:t>Reminders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jezelf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tijdelijk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zetten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1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Commentaar</a:t>
            </a:r>
            <a:r>
              <a:rPr lang="en-GB" dirty="0"/>
              <a:t> is:</a:t>
            </a:r>
          </a:p>
          <a:p>
            <a:r>
              <a:rPr lang="en-GB" dirty="0" err="1"/>
              <a:t>Kort</a:t>
            </a:r>
            <a:r>
              <a:rPr lang="en-GB" dirty="0"/>
              <a:t> maar </a:t>
            </a:r>
            <a:r>
              <a:rPr lang="en-GB" dirty="0" err="1"/>
              <a:t>krachtig</a:t>
            </a:r>
            <a:endParaRPr lang="en-GB" dirty="0"/>
          </a:p>
          <a:p>
            <a:r>
              <a:rPr lang="en-GB" dirty="0" err="1"/>
              <a:t>Voegen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toe</a:t>
            </a:r>
          </a:p>
          <a:p>
            <a:r>
              <a:rPr lang="en-GB" dirty="0" err="1"/>
              <a:t>Maken</a:t>
            </a:r>
            <a:r>
              <a:rPr lang="en-GB" dirty="0"/>
              <a:t> de code </a:t>
            </a:r>
            <a:r>
              <a:rPr lang="en-GB" dirty="0" err="1"/>
              <a:t>makkelijker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begrijpen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09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Commentaar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B13EA6-EEF6-FA77-6D92-E0F4D326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4" y="1690688"/>
            <a:ext cx="6867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3DEFC5-5E7E-E609-7F55-69CEE9E7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51BE9-7949-C60F-8F08-D00C065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699"/>
            <a:ext cx="2149571" cy="450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BB42BB-A3C5-37AE-7E8C-169A3428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9036"/>
            <a:ext cx="2400656" cy="106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8F3C-FBDF-1CCA-5309-4AF9FD06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31" y="4222905"/>
            <a:ext cx="61150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46EF-3FF7-A42A-32B9-82DE5A8C5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31" y="1621157"/>
            <a:ext cx="6848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17-11-2023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r>
              <a:rPr lang="en-GB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754604"/>
            <a:ext cx="10427564" cy="4351338"/>
          </a:xfrm>
        </p:spPr>
        <p:txBody>
          <a:bodyPr/>
          <a:lstStyle/>
          <a:p>
            <a:r>
              <a:rPr lang="nl-NL" dirty="0"/>
              <a:t>Open een nieuw Google </a:t>
            </a:r>
            <a:r>
              <a:rPr lang="nl-NL" dirty="0" err="1"/>
              <a:t>Colab</a:t>
            </a:r>
            <a:r>
              <a:rPr lang="nl-NL" dirty="0"/>
              <a:t> bestand</a:t>
            </a:r>
          </a:p>
          <a:p>
            <a:r>
              <a:rPr lang="nl-NL" dirty="0"/>
              <a:t>Creëer zoveel mogelijk verschillende soorten </a:t>
            </a:r>
            <a:r>
              <a:rPr lang="nl-NL" dirty="0" err="1"/>
              <a:t>errors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825796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1505</TotalTime>
  <Words>265</Words>
  <Application>Microsoft Office PowerPoint</Application>
  <PresentationFormat>Widescreen</PresentationFormat>
  <Paragraphs>120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Recap</vt:lpstr>
      <vt:lpstr>Inhoud</vt:lpstr>
      <vt:lpstr>Commentaar</vt:lpstr>
      <vt:lpstr>Commentaar</vt:lpstr>
      <vt:lpstr>Commentaar</vt:lpstr>
      <vt:lpstr>Error!</vt:lpstr>
      <vt:lpstr>Error!</vt:lpstr>
      <vt:lpstr>Opdracht!</vt:lpstr>
      <vt:lpstr>Pauze</vt:lpstr>
      <vt:lpstr>Modules</vt:lpstr>
      <vt:lpstr>Modules</vt:lpstr>
      <vt:lpstr>Modules</vt:lpstr>
      <vt:lpstr>Classes</vt:lpstr>
      <vt:lpstr>Classes</vt:lpstr>
      <vt:lpstr>Import data in Python</vt:lpstr>
      <vt:lpstr>Import 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4</cp:revision>
  <dcterms:created xsi:type="dcterms:W3CDTF">2023-03-27T13:30:30Z</dcterms:created>
  <dcterms:modified xsi:type="dcterms:W3CDTF">2023-11-17T08:08:04Z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